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8" r:id="rId8"/>
    <p:sldId id="259" r:id="rId9"/>
    <p:sldId id="265" r:id="rId10"/>
    <p:sldId id="260" r:id="rId11"/>
    <p:sldId id="263" r:id="rId12"/>
    <p:sldId id="261" r:id="rId13"/>
    <p:sldId id="26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>
      <p:cViewPr>
        <p:scale>
          <a:sx n="50" d="100"/>
          <a:sy n="50" d="100"/>
        </p:scale>
        <p:origin x="1752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31/05/2021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m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Picture 412" descr="C:\Users\Tom\AppData\Local\Microsoft\Windows\Temporary Internet Files\Content.IE5\3TCQXQ9O\MPj04388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8640960" cy="792088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Classe des CE2 de Moisson (78)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046089"/>
          </a:xfrm>
        </p:spPr>
        <p:txBody>
          <a:bodyPr>
            <a:noAutofit/>
          </a:bodyPr>
          <a:lstStyle/>
          <a:p>
            <a:r>
              <a:rPr lang="fr-FR" sz="6600" dirty="0">
                <a:solidFill>
                  <a:schemeClr val="bg1"/>
                </a:solidFill>
                <a:latin typeface="Stencil" panose="040409050D0802020404" pitchFamily="82" charset="0"/>
              </a:rPr>
              <a:t>CHALLENGE MANBOT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Picture 412" descr="C:\Users\Tom\AppData\Local\Microsoft\Windows\Temporary Internet Files\Content.IE5\3TCQXQ9O\MPj04388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2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59D0D78-9460-442F-89CD-534C6F6F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91" y="116632"/>
            <a:ext cx="8784976" cy="821953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Stencil" panose="040409050D0802020404" pitchFamily="82" charset="0"/>
              </a:rPr>
              <a:t>Etape 5: le CHALLENGE </a:t>
            </a:r>
            <a:r>
              <a:rPr lang="fr-FR" sz="2000" dirty="0">
                <a:solidFill>
                  <a:schemeClr val="bg1"/>
                </a:solidFill>
                <a:latin typeface="Stencil" panose="040409050D0802020404" pitchFamily="82" charset="0"/>
              </a:rPr>
              <a:t>(suite)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2002091-754C-4BA2-8514-906F457E9BDC}"/>
              </a:ext>
            </a:extLst>
          </p:cNvPr>
          <p:cNvSpPr txBox="1">
            <a:spLocks/>
          </p:cNvSpPr>
          <p:nvPr/>
        </p:nvSpPr>
        <p:spPr>
          <a:xfrm>
            <a:off x="-1462152" y="6126928"/>
            <a:ext cx="8784976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bg1"/>
                </a:solidFill>
                <a:latin typeface="Stencil" panose="040409050D0802020404" pitchFamily="82" charset="0"/>
              </a:rPr>
              <a:t>Etape 6: bilan</a:t>
            </a:r>
          </a:p>
          <a:p>
            <a:r>
              <a:rPr 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Retour sur l’étape 2: qu’est-ce qu’un robot? </a:t>
            </a:r>
          </a:p>
          <a:p>
            <a:r>
              <a:rPr 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Retour sur l’étape 5: Réussites et problèmes rencontrés. </a:t>
            </a:r>
          </a:p>
          <a:p>
            <a:endParaRPr lang="fr-FR" sz="2800" dirty="0">
              <a:solidFill>
                <a:schemeClr val="bg1"/>
              </a:solidFill>
              <a:latin typeface="Stencil" panose="040409050D0802020404" pitchFamily="82" charset="0"/>
            </a:endParaRPr>
          </a:p>
          <a:p>
            <a:r>
              <a:rPr lang="fr-FR" sz="2800" dirty="0">
                <a:solidFill>
                  <a:schemeClr val="bg1"/>
                </a:solidFill>
                <a:latin typeface="Stencil" panose="040409050D0802020404" pitchFamily="82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69A369A-68E4-4134-93CB-ABF585389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b="9051"/>
          <a:stretch/>
        </p:blipFill>
        <p:spPr>
          <a:xfrm>
            <a:off x="149999" y="933906"/>
            <a:ext cx="4778255" cy="48141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8C128C-E6CB-4396-B9B7-A10D331CEE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r="24157"/>
          <a:stretch/>
        </p:blipFill>
        <p:spPr>
          <a:xfrm>
            <a:off x="6444207" y="930086"/>
            <a:ext cx="2504459" cy="34740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845DF2-1C4E-460E-93C1-C58210B7B0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r="10625"/>
          <a:stretch/>
        </p:blipFill>
        <p:spPr>
          <a:xfrm flipH="1" flipV="1">
            <a:off x="5652120" y="4099189"/>
            <a:ext cx="3340664" cy="26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70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Picture 412" descr="C:\Users\Tom\AppData\Local\Microsoft\Windows\Temporary Internet Files\Content.IE5\3TCQXQ9O\MPj04388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667" y="938585"/>
            <a:ext cx="8948666" cy="121248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Présentation du challenge </a:t>
            </a:r>
            <a:r>
              <a:rPr lang="fr-FR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Manbot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 puis « brainstorming » sur les idées de scénarios. Les idées fusent!</a:t>
            </a:r>
          </a:p>
          <a:p>
            <a:pPr algn="l"/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→ séances de productions  d’écrits</a:t>
            </a:r>
          </a:p>
          <a:p>
            <a:pPr algn="l"/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→ mise en scène (élaboration du plateau d’évolution)</a:t>
            </a:r>
          </a:p>
          <a:p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59D0D78-9460-442F-89CD-534C6F6F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40568" y="116632"/>
            <a:ext cx="9489235" cy="821953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Stencil" panose="040409050D0802020404" pitchFamily="82" charset="0"/>
              </a:rPr>
              <a:t>Etape 1: </a:t>
            </a:r>
            <a:r>
              <a:rPr lang="fr-FR" sz="2400" dirty="0">
                <a:solidFill>
                  <a:schemeClr val="bg1"/>
                </a:solidFill>
                <a:latin typeface="Stencil" panose="040409050D0802020404" pitchFamily="82" charset="0"/>
              </a:rPr>
              <a:t>PRESENTATION DU </a:t>
            </a:r>
            <a:r>
              <a:rPr lang="fr-FR" sz="4000" dirty="0">
                <a:solidFill>
                  <a:schemeClr val="bg1"/>
                </a:solidFill>
                <a:latin typeface="Stencil" panose="040409050D0802020404" pitchFamily="82" charset="0"/>
              </a:rPr>
              <a:t>CHALLENGE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E53382-FFEB-4435-ACB8-B61039F63BE9}"/>
              </a:ext>
            </a:extLst>
          </p:cNvPr>
          <p:cNvSpPr txBox="1"/>
          <p:nvPr/>
        </p:nvSpPr>
        <p:spPr>
          <a:xfrm>
            <a:off x="99593" y="2219424"/>
            <a:ext cx="4104456" cy="3754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/>
              <a:t>Nos idées de « scénario »: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Un match de football 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Le cirque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Urgence SAMU /police 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Halloween /Noël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Surprise party 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Visite au zoo 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Balade en forêt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Un cache-cache 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Une chasse au trésor /Pâques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Visite d’un musée 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Revisite de Wall-E (les déchets)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Robot va à l’école 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Journaliste qui voyage dans le temps (pour la Préhistoire: qui peint Lascaux) 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Voyage dans l’espace </a:t>
            </a:r>
          </a:p>
          <a:p>
            <a:pPr marL="571500" indent="-571500">
              <a:buFontTx/>
              <a:buChar char="-"/>
            </a:pPr>
            <a:r>
              <a:rPr lang="fr-FR" sz="1400" dirty="0"/>
              <a:t>Course de voitures /Ski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82BCD8-67AE-45CB-A0E7-DD7A8BB625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b="8026"/>
          <a:stretch/>
        </p:blipFill>
        <p:spPr>
          <a:xfrm>
            <a:off x="4048612" y="2492896"/>
            <a:ext cx="499579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738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Picture 412" descr="C:\Users\Tom\AppData\Local\Microsoft\Windows\Temporary Internet Files\Content.IE5\3TCQXQ9O\MPj04388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F6AB1A4-69AC-46B2-A943-E690DB05A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6" t="3649" r="10839" b="152"/>
          <a:stretch/>
        </p:blipFill>
        <p:spPr>
          <a:xfrm rot="16200000">
            <a:off x="499955" y="2525309"/>
            <a:ext cx="3816425" cy="46156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EEB2B32-FA4F-4EC1-9380-514E81CCE8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8590"/>
          <a:stretch/>
        </p:blipFill>
        <p:spPr>
          <a:xfrm rot="16200000">
            <a:off x="4694287" y="-1293092"/>
            <a:ext cx="2958432" cy="59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8189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Picture 412" descr="C:\Users\Tom\AppData\Local\Microsoft\Windows\Temporary Internet Files\Content.IE5\3TCQXQ9O\MPj04388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667" y="836712"/>
            <a:ext cx="8948666" cy="1296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Premières représentations des élèves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Qu’est-ce qu’un robot? En </a:t>
            </a:r>
            <a:r>
              <a:rPr lang="fr-FR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utilisez- vous au quotidien ? (citez des exemples) </a:t>
            </a:r>
            <a:endParaRPr lang="fr-FR" sz="22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 quoi servent-ils ? Comment fonctionnent-ils? </a:t>
            </a:r>
            <a:endParaRPr lang="fr-FR" sz="22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59D0D78-9460-442F-89CD-534C6F6F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91" y="116632"/>
            <a:ext cx="8784976" cy="821953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Stencil" panose="040409050D0802020404" pitchFamily="82" charset="0"/>
              </a:rPr>
              <a:t>Etape 2: Dessine-moi un robot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FABD59-3D3F-4C45-8CFC-27F47C18EF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-231" r="22038" b="231"/>
          <a:stretch/>
        </p:blipFill>
        <p:spPr>
          <a:xfrm rot="5400000">
            <a:off x="132617" y="2091922"/>
            <a:ext cx="4382627" cy="44644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63FD4D-B096-4578-8E6B-10F7F391F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14199"/>
          <a:stretch/>
        </p:blipFill>
        <p:spPr>
          <a:xfrm rot="5400000">
            <a:off x="4417098" y="2245308"/>
            <a:ext cx="4726823" cy="42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Picture 412" descr="C:\Users\Tom\AppData\Local\Microsoft\Windows\Temporary Internet Files\Content.IE5\3TCQXQ9O\MPj04388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7111" y="920376"/>
            <a:ext cx="8948666" cy="11496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(sans ordinateur et sans robot)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...POUR DECOUVRIR ce qu’est un algorithme, un programme, un bug, les langages de programmation, les pixels (et notion de bits)!</a:t>
            </a:r>
            <a:r>
              <a:rPr lang="fr-FR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2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59D0D78-9460-442F-89CD-534C6F6F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91" y="116632"/>
            <a:ext cx="8784976" cy="821953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Stencil" panose="040409050D0802020404" pitchFamily="82" charset="0"/>
              </a:rPr>
              <a:t>Etape 3: JOUONS AU robot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AC6FA4-43BE-4272-B66F-A61496AF70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9" r="19201"/>
          <a:stretch/>
        </p:blipFill>
        <p:spPr>
          <a:xfrm rot="16200000">
            <a:off x="1528297" y="1511594"/>
            <a:ext cx="1837446" cy="42815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D53D9C-0F13-431B-B81F-A36963D32A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6" b="13420"/>
          <a:stretch/>
        </p:blipFill>
        <p:spPr>
          <a:xfrm>
            <a:off x="4650234" y="2346078"/>
            <a:ext cx="4281534" cy="34922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69852D-A85C-42DE-8991-67FE34599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691" y="4847138"/>
            <a:ext cx="5413521" cy="17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50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Picture 412" descr="C:\Users\Tom\AppData\Local\Microsoft\Windows\Temporary Internet Files\Content.IE5\3TCQXQ9O\MPj04388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AE5C9B-258C-46B7-AFC0-A8995C460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7089719" cy="53172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9D74AAE-0240-4800-89A3-E4C6CB23A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00" y="80502"/>
            <a:ext cx="4377932" cy="25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Picture 412" descr="C:\Users\Tom\AppData\Local\Microsoft\Windows\Temporary Internet Files\Content.IE5\3TCQXQ9O\MPj04388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7111" y="764704"/>
            <a:ext cx="8948666" cy="10322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(sans ordinateur et AVEC les robots)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...POUR PROGRAMMER, résoudre des bugs de programmations et découvrir la notion de boucle</a:t>
            </a: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2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59D0D78-9460-442F-89CD-534C6F6F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91" y="44624"/>
            <a:ext cx="8784976" cy="821953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Stencil" panose="040409050D0802020404" pitchFamily="82" charset="0"/>
              </a:rPr>
              <a:t>Etape 4: JOUONS AVEC LES </a:t>
            </a:r>
            <a:r>
              <a:rPr lang="fr-FR" sz="4000" dirty="0" err="1">
                <a:solidFill>
                  <a:schemeClr val="bg1"/>
                </a:solidFill>
                <a:latin typeface="Stencil" panose="040409050D0802020404" pitchFamily="82" charset="0"/>
              </a:rPr>
              <a:t>robotS</a:t>
            </a:r>
            <a:endParaRPr lang="fr-FR" sz="40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C21004A3-EACA-4932-AADF-235F09B0DDDF}"/>
              </a:ext>
            </a:extLst>
          </p:cNvPr>
          <p:cNvSpPr txBox="1">
            <a:spLocks/>
          </p:cNvSpPr>
          <p:nvPr/>
        </p:nvSpPr>
        <p:spPr>
          <a:xfrm>
            <a:off x="2096" y="1484784"/>
            <a:ext cx="4281872" cy="489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Avec les souris (type </a:t>
            </a:r>
            <a:r>
              <a:rPr lang="fr-FR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beebot</a:t>
            </a: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fr-FR" sz="22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AC3BFA-7BBC-4053-B25B-516C20B79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91" y="1778616"/>
            <a:ext cx="3598605" cy="26989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239980-D6E8-4143-8067-926D84CB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2700"/>
          <a:stretch/>
        </p:blipFill>
        <p:spPr>
          <a:xfrm rot="5400000">
            <a:off x="2563441" y="3450198"/>
            <a:ext cx="3994954" cy="26144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B2AD623-A3CE-43C1-A717-C588076D0E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r="1575" b="13420"/>
          <a:stretch/>
        </p:blipFill>
        <p:spPr>
          <a:xfrm>
            <a:off x="107504" y="1916832"/>
            <a:ext cx="4429997" cy="22626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AD98E62-DCC1-4AC6-8549-44B5019A25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t="19247" r="38962" b="37787"/>
          <a:stretch/>
        </p:blipFill>
        <p:spPr>
          <a:xfrm>
            <a:off x="136240" y="4611557"/>
            <a:ext cx="2968483" cy="18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Picture 412" descr="C:\Users\Tom\AppData\Local\Microsoft\Windows\Temporary Internet Files\Content.IE5\3TCQXQ9O\MPj04388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C21004A3-EACA-4932-AADF-235F09B0DDDF}"/>
              </a:ext>
            </a:extLst>
          </p:cNvPr>
          <p:cNvSpPr txBox="1">
            <a:spLocks/>
          </p:cNvSpPr>
          <p:nvPr/>
        </p:nvSpPr>
        <p:spPr>
          <a:xfrm>
            <a:off x="250606" y="188640"/>
            <a:ext cx="8642788" cy="489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2) </a:t>
            </a: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Avec les </a:t>
            </a:r>
            <a:r>
              <a:rPr lang="fr-FR" sz="2200" dirty="0" err="1">
                <a:solidFill>
                  <a:schemeClr val="bg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Thymio</a:t>
            </a:r>
            <a:endParaRPr lang="fr-FR" sz="2200" dirty="0">
              <a:solidFill>
                <a:schemeClr val="bg1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2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77BD216-63D1-42F1-A06E-30DCB3188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0550"/>
            <a:ext cx="5587467" cy="41906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8EB6DF3-BEF3-4DC6-9233-AB11CDA46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6" y="3730965"/>
            <a:ext cx="3917860" cy="29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72374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" name="Picture 412" descr="C:\Users\Tom\AppData\Local\Microsoft\Windows\Temporary Internet Files\Content.IE5\3TCQXQ9O\MPj04388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846" y="836712"/>
            <a:ext cx="8948666" cy="15005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(sans ordinateur malheureusement et AVEC les THYMIO)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N’ayant pas réussi à connecter les </a:t>
            </a:r>
            <a:r>
              <a:rPr lang="fr-FR" sz="22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Thymios</a:t>
            </a: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à l’interface de Blockly4thymio, nous avons exploité les préprogrammes de </a:t>
            </a:r>
            <a:r>
              <a:rPr lang="fr-FR" sz="2200" dirty="0" err="1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Thymio</a:t>
            </a:r>
            <a:r>
              <a:rPr lang="fr-FR" sz="22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(les souris n’étant pas assez précises sur des longs déplacements).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3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Format plateau d’évolution: 150cm x 100 cm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59D0D78-9460-442F-89CD-534C6F6F2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91" y="116632"/>
            <a:ext cx="8784976" cy="821953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Stencil" panose="040409050D0802020404" pitchFamily="82" charset="0"/>
              </a:rPr>
              <a:t>Etape 5: le CHALLENGE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613F3B1-2BC1-410D-A7C1-9D1F2AB8E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73" y="2302133"/>
            <a:ext cx="2798363" cy="3731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78345F-3AFC-41C1-BF31-8276744C7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07" y="2664296"/>
            <a:ext cx="3057804" cy="40770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CA9C4C-A6B2-4356-BDF4-824153A856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9"/>
          <a:stretch/>
        </p:blipFill>
        <p:spPr>
          <a:xfrm>
            <a:off x="827584" y="3379454"/>
            <a:ext cx="270821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4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TP030007247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2010-04-16T13:56:00+00:00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327877</Value>
      <Value>503394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design - Download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design - Download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4EaULkVNVL0u/CrFoV8ZuYj+rAI=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2009-10-10T07:00:00+00:00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170169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08334E-C008-4CE9-9F30-C6AEEDCEA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E6A63-93D0-4F8D-AB28-998C88986E73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27BC5F9F-0945-45FD-B66C-29562CB1F6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design - Download</Template>
  <TotalTime>762</TotalTime>
  <Words>322</Words>
  <Application>Microsoft Office PowerPoint</Application>
  <PresentationFormat>Affichage à l'écran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Stencil</vt:lpstr>
      <vt:lpstr>Thème Office</vt:lpstr>
      <vt:lpstr>CHALLENGE MANBOT 2021</vt:lpstr>
      <vt:lpstr>Etape 1: PRESENTATION DU CHALLENGE</vt:lpstr>
      <vt:lpstr>Présentation PowerPoint</vt:lpstr>
      <vt:lpstr>Etape 2: Dessine-moi un robot</vt:lpstr>
      <vt:lpstr>Etape 3: JOUONS AU robot</vt:lpstr>
      <vt:lpstr>Présentation PowerPoint</vt:lpstr>
      <vt:lpstr>Etape 4: JOUONS AVEC LES robotS</vt:lpstr>
      <vt:lpstr>Présentation PowerPoint</vt:lpstr>
      <vt:lpstr>Etape 5: le CHALLENGE </vt:lpstr>
      <vt:lpstr>Etape 5: le CHALLENGE (suite)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MANBOT 2021</dc:title>
  <dc:creator>Decousset Delphine</dc:creator>
  <cp:lastModifiedBy>Decousset Delphine</cp:lastModifiedBy>
  <cp:revision>16</cp:revision>
  <dcterms:created xsi:type="dcterms:W3CDTF">2021-05-30T09:35:37Z</dcterms:created>
  <dcterms:modified xsi:type="dcterms:W3CDTF">2021-05-31T19:33:28Z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8569200</vt:r8>
  </property>
  <property fmtid="{D5CDD505-2E9C-101B-9397-08002B2CF9AE}" pid="5" name="APTrustLevel">
    <vt:r8>3</vt:r8>
  </property>
</Properties>
</file>